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17" r:id="rId2"/>
    <p:sldId id="718" r:id="rId3"/>
    <p:sldId id="719" r:id="rId4"/>
    <p:sldId id="720" r:id="rId5"/>
    <p:sldId id="721" r:id="rId6"/>
    <p:sldId id="72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456" y="2537943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274. NASEM UN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To the Work!</a:t>
            </a:r>
          </a:p>
          <a:p>
            <a:r>
              <a:rPr lang="en-US" sz="1500" dirty="0"/>
              <a:t>Matt. 21:28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65228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hang,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47446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Lam-en un,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un)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12646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gilkialte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tuinak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“Man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khawnkhong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62695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683386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81" y="154388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suk-mang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Pasian'min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khawnkhong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48408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ding;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midikte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khawnkhong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96510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163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274. NASEM UN </vt:lpstr>
      <vt:lpstr>1 </vt:lpstr>
      <vt:lpstr>Sakkik </vt:lpstr>
      <vt:lpstr>2 </vt:lpstr>
      <vt:lpstr>3 </vt:lpstr>
      <vt:lpstr>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2018-12-14T14:51:20Z</dcterms:modified>
</cp:coreProperties>
</file>